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7B4B3-4955-40EF-9369-6BEE833047E7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4F615-F696-4382-954B-DCA13AF8E0F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9D434-4CB6-4E6E-BAE0-CF60E94FEB04}" type="datetimeFigureOut">
              <a:rPr lang="nl-NL" smtClean="0"/>
              <a:t>2-3-2014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D047D-9A54-4601-B155-8136BDDB5A4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numm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0CFB91E-5377-4273-B3C7-A78784B46A5F}" type="slidenum">
              <a:rPr lang="en-US"/>
              <a:pPr/>
              <a:t>1</a:t>
            </a:fld>
            <a:endParaRPr lang="en-US"/>
          </a:p>
        </p:txBody>
      </p:sp>
      <p:sp>
        <p:nvSpPr>
          <p:cNvPr id="7171" name="Tijdelijke aanduiding voor datum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B8CB62FC-5182-473D-BD6D-1F3BDBD82670}" type="datetime1">
              <a:rPr lang="en-US"/>
              <a:pPr/>
              <a:t>3/2/2014</a:t>
            </a:fld>
            <a:endParaRPr lang="en-US"/>
          </a:p>
        </p:txBody>
      </p:sp>
      <p:sp>
        <p:nvSpPr>
          <p:cNvPr id="7172" name="Tijdelijke aanduiding voor voettekst 6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Company Confidential</a:t>
            </a:r>
          </a:p>
        </p:txBody>
      </p:sp>
      <p:sp>
        <p:nvSpPr>
          <p:cNvPr id="7173" name="Rectangle 29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l" eaLnBrk="1" hangingPunct="1"/>
            <a:r>
              <a:rPr lang="en-US" dirty="0" err="1" smtClean="0"/>
              <a:t>Samenvatting</a:t>
            </a:r>
            <a:r>
              <a:rPr lang="en-US" dirty="0" smtClean="0"/>
              <a:t> </a:t>
            </a:r>
            <a:r>
              <a:rPr lang="en-US" dirty="0" err="1" smtClean="0"/>
              <a:t>resultaten</a:t>
            </a:r>
            <a:r>
              <a:rPr lang="en-US" dirty="0" smtClean="0"/>
              <a:t> (1)   </a:t>
            </a:r>
          </a:p>
        </p:txBody>
      </p:sp>
      <p:graphicFrame>
        <p:nvGraphicFramePr>
          <p:cNvPr id="1914569" name="Group 713"/>
          <p:cNvGraphicFramePr>
            <a:graphicFrameLocks noGrp="1"/>
          </p:cNvGraphicFramePr>
          <p:nvPr>
            <p:ph sz="half" idx="1"/>
          </p:nvPr>
        </p:nvGraphicFramePr>
        <p:xfrm>
          <a:off x="400050" y="1447800"/>
          <a:ext cx="8578850" cy="3495151"/>
        </p:xfrm>
        <a:graphic>
          <a:graphicData uri="http://schemas.openxmlformats.org/drawingml/2006/table">
            <a:tbl>
              <a:tblPr/>
              <a:tblGrid>
                <a:gridCol w="4676006"/>
                <a:gridCol w="1296144"/>
                <a:gridCol w="1224136"/>
                <a:gridCol w="1382564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Vraag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   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Ontevreden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Cijfer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0 - 5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Tevreden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Cijfer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6-7</a:t>
                      </a:r>
                    </a:p>
                  </a:txBody>
                  <a:tcPr marL="72000" marR="72000" marT="72000" marB="720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Zeer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tevreden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Cijfer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8 - 10 </a:t>
                      </a:r>
                    </a:p>
                  </a:txBody>
                  <a:tcPr marL="72000" marR="72000" marT="72000" marB="720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1.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Tevredenheid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over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onze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vereniging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2.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Tevredenheid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over de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beschikbare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training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3.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Tevredenheid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over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speeltijden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66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4.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Tevredenheid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over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accommodatie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5.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Tevredenheid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over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communicatie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naar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ouders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van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jeugdleden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6.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Tevredenheid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over de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opvang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van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nieuwe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jeugdleden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39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713"/>
          <p:cNvGraphicFramePr>
            <a:graphicFrameLocks noGrp="1"/>
          </p:cNvGraphicFramePr>
          <p:nvPr>
            <p:ph sz="half" idx="1"/>
          </p:nvPr>
        </p:nvGraphicFramePr>
        <p:xfrm>
          <a:off x="395536" y="5229200"/>
          <a:ext cx="8578850" cy="1218630"/>
        </p:xfrm>
        <a:graphic>
          <a:graphicData uri="http://schemas.openxmlformats.org/drawingml/2006/table">
            <a:tbl>
              <a:tblPr/>
              <a:tblGrid>
                <a:gridCol w="4676006"/>
                <a:gridCol w="1296144"/>
                <a:gridCol w="1224136"/>
                <a:gridCol w="1382564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                                          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Vraag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Nee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Ja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incidenteel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Ja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structureel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7.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Bereidheid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om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wat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te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doen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voor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 de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vereniging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Bk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ABA69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Samenvatting resultaten – 204 verbeter punten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898776" cy="4722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96"/>
                <a:gridCol w="720080"/>
              </a:tblGrid>
              <a:tr h="359189">
                <a:tc>
                  <a:txBody>
                    <a:bodyPr/>
                    <a:lstStyle/>
                    <a:p>
                      <a:r>
                        <a:rPr lang="nl-NL" dirty="0" smtClean="0"/>
                        <a:t>Input voor verbeterpunten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#</a:t>
                      </a:r>
                      <a:endParaRPr lang="nl-NL" dirty="0"/>
                    </a:p>
                  </a:txBody>
                  <a:tcPr/>
                </a:tc>
              </a:tr>
              <a:tr h="359189">
                <a:tc>
                  <a:txBody>
                    <a:bodyPr/>
                    <a:lstStyle/>
                    <a:p>
                      <a:r>
                        <a:rPr lang="nl-NL" dirty="0" smtClean="0"/>
                        <a:t>Kleedkamers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32</a:t>
                      </a:r>
                      <a:endParaRPr lang="nl-NL" dirty="0"/>
                    </a:p>
                  </a:txBody>
                  <a:tcPr/>
                </a:tc>
              </a:tr>
              <a:tr h="425254">
                <a:tc>
                  <a:txBody>
                    <a:bodyPr/>
                    <a:lstStyle/>
                    <a:p>
                      <a:r>
                        <a:rPr lang="nl-NL" dirty="0" smtClean="0"/>
                        <a:t>Zaalvloer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27</a:t>
                      </a:r>
                      <a:endParaRPr lang="nl-NL" dirty="0"/>
                    </a:p>
                  </a:txBody>
                  <a:tcPr/>
                </a:tc>
              </a:tr>
              <a:tr h="359189">
                <a:tc>
                  <a:txBody>
                    <a:bodyPr/>
                    <a:lstStyle/>
                    <a:p>
                      <a:r>
                        <a:rPr lang="nl-NL" dirty="0" smtClean="0"/>
                        <a:t>Training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27</a:t>
                      </a:r>
                      <a:endParaRPr lang="nl-NL" dirty="0"/>
                    </a:p>
                  </a:txBody>
                  <a:tcPr/>
                </a:tc>
              </a:tr>
              <a:tr h="359189">
                <a:tc>
                  <a:txBody>
                    <a:bodyPr/>
                    <a:lstStyle/>
                    <a:p>
                      <a:r>
                        <a:rPr lang="nl-NL" dirty="0" smtClean="0"/>
                        <a:t>Materiaal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17</a:t>
                      </a:r>
                      <a:endParaRPr lang="nl-NL" dirty="0"/>
                    </a:p>
                  </a:txBody>
                  <a:tcPr/>
                </a:tc>
              </a:tr>
              <a:tr h="359189">
                <a:tc>
                  <a:txBody>
                    <a:bodyPr/>
                    <a:lstStyle/>
                    <a:p>
                      <a:r>
                        <a:rPr lang="nl-NL" dirty="0" smtClean="0"/>
                        <a:t>Bardienst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14</a:t>
                      </a:r>
                      <a:endParaRPr lang="nl-NL" dirty="0"/>
                    </a:p>
                  </a:txBody>
                  <a:tcPr/>
                </a:tc>
              </a:tr>
              <a:tr h="359189">
                <a:tc>
                  <a:txBody>
                    <a:bodyPr/>
                    <a:lstStyle/>
                    <a:p>
                      <a:r>
                        <a:rPr lang="nl-NL" dirty="0" smtClean="0"/>
                        <a:t>Communicatie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13</a:t>
                      </a:r>
                      <a:endParaRPr lang="nl-NL" dirty="0"/>
                    </a:p>
                  </a:txBody>
                  <a:tcPr/>
                </a:tc>
              </a:tr>
              <a:tr h="359189">
                <a:tc>
                  <a:txBody>
                    <a:bodyPr/>
                    <a:lstStyle/>
                    <a:p>
                      <a:r>
                        <a:rPr lang="nl-NL" dirty="0" smtClean="0"/>
                        <a:t>Schoonmaak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12</a:t>
                      </a:r>
                      <a:endParaRPr lang="nl-NL" dirty="0"/>
                    </a:p>
                  </a:txBody>
                  <a:tcPr/>
                </a:tc>
              </a:tr>
              <a:tr h="359189">
                <a:tc>
                  <a:txBody>
                    <a:bodyPr/>
                    <a:lstStyle/>
                    <a:p>
                      <a:r>
                        <a:rPr lang="nl-NL" dirty="0" smtClean="0"/>
                        <a:t>Bar 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12</a:t>
                      </a:r>
                      <a:endParaRPr lang="nl-NL" dirty="0"/>
                    </a:p>
                  </a:txBody>
                  <a:tcPr/>
                </a:tc>
              </a:tr>
              <a:tr h="359189">
                <a:tc>
                  <a:txBody>
                    <a:bodyPr/>
                    <a:lstStyle/>
                    <a:p>
                      <a:r>
                        <a:rPr lang="nl-NL" dirty="0" smtClean="0"/>
                        <a:t>Kantine 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11</a:t>
                      </a:r>
                      <a:endParaRPr lang="nl-NL" dirty="0"/>
                    </a:p>
                  </a:txBody>
                  <a:tcPr/>
                </a:tc>
              </a:tr>
              <a:tr h="359189">
                <a:tc>
                  <a:txBody>
                    <a:bodyPr/>
                    <a:lstStyle/>
                    <a:p>
                      <a:r>
                        <a:rPr lang="nl-NL" dirty="0" smtClean="0"/>
                        <a:t>Doorstroming jeugd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  <a:tr h="619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Communicatie naar ouders van jeugdleden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ijdelijke aanduiding voor inhoud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709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160"/>
                <a:gridCol w="874440"/>
              </a:tblGrid>
              <a:tr h="438058">
                <a:tc>
                  <a:txBody>
                    <a:bodyPr/>
                    <a:lstStyle/>
                    <a:p>
                      <a:r>
                        <a:rPr lang="nl-NL" dirty="0" smtClean="0"/>
                        <a:t>Input voor verbeterpunten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#</a:t>
                      </a:r>
                    </a:p>
                  </a:txBody>
                  <a:tcPr/>
                </a:tc>
              </a:tr>
              <a:tr h="438058">
                <a:tc>
                  <a:txBody>
                    <a:bodyPr/>
                    <a:lstStyle/>
                    <a:p>
                      <a:r>
                        <a:rPr lang="nl-NL" dirty="0" smtClean="0"/>
                        <a:t>Wisselen bij recreanten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438058">
                <a:tc>
                  <a:txBody>
                    <a:bodyPr/>
                    <a:lstStyle/>
                    <a:p>
                      <a:r>
                        <a:rPr lang="nl-NL" dirty="0" smtClean="0"/>
                        <a:t>Opvang jeugd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</a:tr>
              <a:tr h="438058">
                <a:tc>
                  <a:txBody>
                    <a:bodyPr/>
                    <a:lstStyle/>
                    <a:p>
                      <a:r>
                        <a:rPr lang="nl-NL" dirty="0" smtClean="0"/>
                        <a:t>Ventilatie hal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</a:tr>
              <a:tr h="438058">
                <a:tc>
                  <a:txBody>
                    <a:bodyPr/>
                    <a:lstStyle/>
                    <a:p>
                      <a:r>
                        <a:rPr lang="nl-NL" dirty="0" smtClean="0"/>
                        <a:t>Betrokkenheid leden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</a:tr>
              <a:tr h="766600">
                <a:tc>
                  <a:txBody>
                    <a:bodyPr/>
                    <a:lstStyle/>
                    <a:p>
                      <a:r>
                        <a:rPr lang="nl-NL" dirty="0" smtClean="0"/>
                        <a:t>Competitiespelers vs. recreanten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 anchor="ctr"/>
                </a:tc>
              </a:tr>
              <a:tr h="438058">
                <a:tc>
                  <a:txBody>
                    <a:bodyPr/>
                    <a:lstStyle/>
                    <a:p>
                      <a:r>
                        <a:rPr lang="nl-NL" dirty="0" smtClean="0"/>
                        <a:t>Zomerbadminton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</a:tr>
              <a:tr h="438058">
                <a:tc>
                  <a:txBody>
                    <a:bodyPr/>
                    <a:lstStyle/>
                    <a:p>
                      <a:r>
                        <a:rPr lang="nl-NL" dirty="0" smtClean="0"/>
                        <a:t>Coachen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</a:tr>
              <a:tr h="438058">
                <a:tc>
                  <a:txBody>
                    <a:bodyPr/>
                    <a:lstStyle/>
                    <a:p>
                      <a:r>
                        <a:rPr lang="nl-NL" dirty="0" smtClean="0"/>
                        <a:t>Indeling teams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</a:tr>
              <a:tr h="438058">
                <a:tc>
                  <a:txBody>
                    <a:bodyPr/>
                    <a:lstStyle/>
                    <a:p>
                      <a:r>
                        <a:rPr lang="nl-NL" dirty="0" smtClean="0"/>
                        <a:t>Topics</a:t>
                      </a:r>
                      <a:r>
                        <a:rPr lang="nl-NL" baseline="0" dirty="0" smtClean="0"/>
                        <a:t> die 1x genoemd werden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9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Diavoorstelling (4:3)</PresentationFormat>
  <Paragraphs>96</Paragraphs>
  <Slides>2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Samenvatting resultaten (1)   </vt:lpstr>
      <vt:lpstr>Samenvatting resultaten – 204 verbeter punten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Samenvatting resultaten (1)   </dc:title>
  <dc:creator>Linda</dc:creator>
  <cp:lastModifiedBy>Linda</cp:lastModifiedBy>
  <cp:revision>1</cp:revision>
  <dcterms:created xsi:type="dcterms:W3CDTF">2014-03-02T14:48:01Z</dcterms:created>
  <dcterms:modified xsi:type="dcterms:W3CDTF">2014-03-02T14:48:22Z</dcterms:modified>
</cp:coreProperties>
</file>